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Merriweather"/>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2" roundtripDataSignature="AMtx7miYAsRsJp+QNNK41QVC5bQpXnLE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erriweather-boldItalic.fntdata"/><Relationship Id="rId70" Type="http://schemas.openxmlformats.org/officeDocument/2006/relationships/font" Target="fonts/Merriweather-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Merriweather-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c87b6dbb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bc87b6dbb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c87b6dbb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bc87b6dbb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c87b6d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c87b6db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87b6db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c87b6db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87b6dbb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bc87b6dbb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87b6d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c87b6dbb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c87b6dbb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c87b6dbb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c87b6db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bc87b6dbb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c87b6dbb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c87b6dbb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87b6dbb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c87b6dbb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87b6dbb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bc87b6db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500b87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500b87b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500b87b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c500b87b2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500b87b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500b87b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00b87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00b87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0a38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0a38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500b87b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c500b87b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0a38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50a38e6d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3f50e3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c53f50e3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50a38e6d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50a38e6d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0a38e6d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c50a38e6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893a64b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893a64b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00b87b2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c500b87b2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50a38e6d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c50a38e6d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50a38e6d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c50a38e6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500b87b2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c500b87b2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50a38e6d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c50a38e6d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50a38e6d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50a38e6d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00b87b2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00b87b2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8ff8ca6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c8ff8ca6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8ff8ca6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c8ff8ca6a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8ff8ca6a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8ff8ca6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893a64b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893a64b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8ff8ca6a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c8ff8ca6a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8ff8ca6a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c8ff8ca6a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8ff8ca6a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c8ff8ca6a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8ff8ca6a8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c8ff8ca6a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8ff8ca6a8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c8ff8ca6a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c8ff8ca6a8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c8ff8ca6a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8ff8ca6a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c8ff8ca6a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8ff8ca6a8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c8ff8ca6a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8ff8ca6a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c8ff8ca6a8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93a64b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93a64b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3a64b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3a64b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b8626e452a_0_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b8626e452a_0_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b8626e452a_0_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b8626e452a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b8626e452a_0_4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b8626e452a_0_49"/>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b8626e452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8626e452a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b8626e452a_0_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b8626e452a_0_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b8626e452a_0_9"/>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b8626e452a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8626e452a_0_1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b8626e452a_0_1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b8626e452a_0_1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b8626e452a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b8626e452a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b8626e452a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b8626e452a_0_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b8626e452a_0_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b8626e452a_0_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8626e452a_0_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b8626e452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b8626e452a_0_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8626e452a_0_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b8626e452a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b8626e452a_0_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b8626e452a_0_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b8626e452a_0_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b8626e452a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b8626e452a_0_36"/>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b8626e452a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b8626e452a_0_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b8626e452a_0_3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b8626e452a_0_3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b8626e452a_0_3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b8626e452a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b8626e452a_0_4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b8626e452a_0_4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b8626e452a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b8626e452a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b8626e452a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b8626e452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OU-CS3560/s24-unity3d-2/commit/70f7d071edc4611ea8de251943045ace26e81d36"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hyperlink" Target="https://github.com/OU-CS3560/s24-unity3d-2/commit/126608fe37dfa01dc12fd3f2b6465cd8cd5cb80d" TargetMode="External"/><Relationship Id="rId6" Type="http://schemas.openxmlformats.org/officeDocument/2006/relationships/hyperlink" Target="https://github.com/OU-CS3560/s24-unity3d-2/commit/427dbd0d2e1a6927d0d1253878ab3537c7dbed3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OU-CS3560/s24-unity3d-2/commit/ce7bb68aa859e557f6d7f2a95f80e18119083db6"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github.com/OU-CS3560/s24-unity3d-2/commit/d18ec58066d03027668fe6f89cdad8ea52f8ed1a" TargetMode="External"/><Relationship Id="rId4" Type="http://schemas.openxmlformats.org/officeDocument/2006/relationships/hyperlink" Target="https://github.com/OU-CS3560/s24-unity3d-2/commit/7bef7eb558385dfc5caa886fdeb4472f3a1edfe8" TargetMode="External"/><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s://github.com/OU-CS3560/s24-unity3d-2/commit/65ac0e976cce6178b5287bc4fb0a9fd5c4a03f80" TargetMode="External"/><Relationship Id="rId9" Type="http://schemas.openxmlformats.org/officeDocument/2006/relationships/hyperlink" Target="https://github.com/OU-CS3560/s24-unity3d-2/commit/dfc61d6b4a4ef39470f4fe438e5cc4257ffce2a6" TargetMode="External"/><Relationship Id="rId5" Type="http://schemas.openxmlformats.org/officeDocument/2006/relationships/hyperlink" Target="https://github.com/OU-CS3560/s24-unity3d-2/commit/9df00e0272867556a58214d5658539ad5001f1e5" TargetMode="External"/><Relationship Id="rId6" Type="http://schemas.openxmlformats.org/officeDocument/2006/relationships/image" Target="../media/image18.png"/><Relationship Id="rId7" Type="http://schemas.openxmlformats.org/officeDocument/2006/relationships/hyperlink" Target="https://github.com/OU-CS3560/s24-unity3d-2/commits/main/" TargetMode="External"/><Relationship Id="rId8"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github.com/OU-CS3560/s24-unity3d-2/commit/6ba7fe538bfd289fa0f99b1c699e54c36c0f6858"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OU-CS3560/s24-unity3d-2/commit/fa36875dd6312dfcd9de39640f240bb815f14a7d"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github.com/OU-CS3560/s24-unity3d-2/commit/49cee4d0e11d367f55540321dd2f04fc0ff5d051" TargetMode="External"/><Relationship Id="rId4" Type="http://schemas.openxmlformats.org/officeDocument/2006/relationships/hyperlink" Target="https://github.com/OU-CS3560/s24-unity3d-2/commit/293693e16b2f04604ab3ae22496d4a085b133dd9" TargetMode="External"/><Relationship Id="rId5" Type="http://schemas.openxmlformats.org/officeDocument/2006/relationships/image" Target="../media/image8.png"/><Relationship Id="rId6"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github.com/OU-CS3560/s24-unity3d-2/commit/4466b4dbc0e72ac4099739ae68e1a27281339297" TargetMode="Externa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hyperlink" Target="https://github.com/OU-CS3560/s24-unity3d-2/commit/ace980ba191a68601b53901dee6f2ec560d03c4c" TargetMode="Externa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ithub.com/OU-CS3560/s24-unity3d-2/commit/4d7630e7fbe9071799fbf0ef438166a29ddf5933" TargetMode="External"/><Relationship Id="rId4" Type="http://schemas.openxmlformats.org/officeDocument/2006/relationships/hyperlink" Target="https://github.com/OU-CS3560/s24-unity3d-2/commit/905543d1c88291489f8a0da7fdbec74110fb65f6" TargetMode="External"/><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hyperlink" Target="https://github.com/OU-CS3560/s24-unity3d-2/commit/e4cb8330f38b9a477a93a0b8b5d82b4f99d1d205" TargetMode="External"/><Relationship Id="rId8"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github.com/OU-CS3560/s24-unity3d-2/commit/7e84e18118d62619edef36d8f20459b082eab27d" TargetMode="Externa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Webomberchicken456</a:t>
            </a:r>
            <a:endParaRPr/>
          </a:p>
          <a:p>
            <a:pPr indent="0" lvl="0" marL="0" rtl="0" algn="ctr">
              <a:lnSpc>
                <a:spcPct val="100000"/>
              </a:lnSpc>
              <a:spcBef>
                <a:spcPts val="0"/>
              </a:spcBef>
              <a:spcAft>
                <a:spcPts val="0"/>
              </a:spcAft>
              <a:buSzPts val="5200"/>
              <a:buNone/>
            </a:pPr>
            <a:r>
              <a:rPr lang="en" sz="3000"/>
              <a:t>team_unity_3d_2</a:t>
            </a:r>
            <a:endParaRPr sz="3000"/>
          </a:p>
        </p:txBody>
      </p:sp>
      <p:sp>
        <p:nvSpPr>
          <p:cNvPr id="65" name="Google Shape;65;p1"/>
          <p:cNvSpPr txBox="1"/>
          <p:nvPr>
            <p:ph idx="1" type="subTitle"/>
          </p:nvPr>
        </p:nvSpPr>
        <p:spPr>
          <a:xfrm>
            <a:off x="2501375" y="1822235"/>
            <a:ext cx="4242600" cy="738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Minh Le, Viet Huy Vu, Tin Vuong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20" name="Google Shape;120;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Tin: </a:t>
            </a:r>
            <a:r>
              <a:rPr lang="en"/>
              <a:t>Make enemy bots move by themselves.</a:t>
            </a:r>
            <a:endParaRPr/>
          </a:p>
          <a:p>
            <a:pPr indent="-311150" lvl="0" marL="457200" rtl="0" algn="l">
              <a:lnSpc>
                <a:spcPct val="115000"/>
              </a:lnSpc>
              <a:spcBef>
                <a:spcPts val="0"/>
              </a:spcBef>
              <a:spcAft>
                <a:spcPts val="0"/>
              </a:spcAft>
              <a:buSzPts val="1300"/>
              <a:buChar char="-"/>
            </a:pPr>
            <a:r>
              <a:rPr lang="en"/>
              <a:t>Already has </a:t>
            </a:r>
            <a:r>
              <a:rPr lang="en"/>
              <a:t>knowledge from previous meeting</a:t>
            </a:r>
            <a:endParaRPr/>
          </a:p>
          <a:p>
            <a:pPr indent="0" lvl="0" marL="0" rtl="0" algn="l">
              <a:lnSpc>
                <a:spcPct val="115000"/>
              </a:lnSpc>
              <a:spcBef>
                <a:spcPts val="1200"/>
              </a:spcBef>
              <a:spcAft>
                <a:spcPts val="0"/>
              </a:spcAft>
              <a:buSzPts val="1800"/>
              <a:buNone/>
            </a:pPr>
            <a:r>
              <a:rPr lang="en"/>
              <a:t>Huy: </a:t>
            </a:r>
            <a:r>
              <a:rPr lang="en"/>
              <a:t>Implement bomb mechanic script.</a:t>
            </a:r>
            <a:endParaRPr/>
          </a:p>
          <a:p>
            <a:pPr indent="-311150" lvl="0" marL="457200" rtl="0" algn="l">
              <a:lnSpc>
                <a:spcPct val="115000"/>
              </a:lnSpc>
              <a:spcBef>
                <a:spcPts val="1200"/>
              </a:spcBef>
              <a:spcAft>
                <a:spcPts val="0"/>
              </a:spcAft>
              <a:buSzPts val="1300"/>
              <a:buChar char="-"/>
            </a:pPr>
            <a:r>
              <a:rPr lang="en"/>
              <a:t>Is more familiar with character functionality.</a:t>
            </a:r>
            <a:endParaRPr/>
          </a:p>
          <a:p>
            <a:pPr indent="0" lvl="0" marL="0" rtl="0" algn="l">
              <a:lnSpc>
                <a:spcPct val="115000"/>
              </a:lnSpc>
              <a:spcBef>
                <a:spcPts val="1200"/>
              </a:spcBef>
              <a:spcAft>
                <a:spcPts val="0"/>
              </a:spcAft>
              <a:buSzPts val="1800"/>
              <a:buNone/>
            </a:pPr>
            <a:r>
              <a:rPr lang="en"/>
              <a:t>Minh: </a:t>
            </a:r>
            <a:r>
              <a:rPr lang="en"/>
              <a:t>Implement breakable blocks script.</a:t>
            </a:r>
            <a:endParaRPr/>
          </a:p>
          <a:p>
            <a:pPr indent="-311150" lvl="0" marL="457200" rtl="0" algn="l">
              <a:lnSpc>
                <a:spcPct val="115000"/>
              </a:lnSpc>
              <a:spcBef>
                <a:spcPts val="1200"/>
              </a:spcBef>
              <a:spcAft>
                <a:spcPts val="0"/>
              </a:spcAft>
              <a:buSzPts val="1300"/>
              <a:buChar char="-"/>
            </a:pPr>
            <a:r>
              <a:rPr lang="en"/>
              <a:t>Has a better understanding on map layout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Potential Roadblocks: </a:t>
            </a:r>
            <a:endParaRPr/>
          </a:p>
          <a:p>
            <a:pPr indent="-311150" lvl="0" marL="457200" rtl="0" algn="l">
              <a:lnSpc>
                <a:spcPct val="115000"/>
              </a:lnSpc>
              <a:spcBef>
                <a:spcPts val="1200"/>
              </a:spcBef>
              <a:spcAft>
                <a:spcPts val="0"/>
              </a:spcAft>
              <a:buSzPts val="1300"/>
              <a:buChar char="-"/>
            </a:pPr>
            <a:r>
              <a:rPr lang="en"/>
              <a:t>Enemy movements are tough to implement, maybe not even next meeting….</a:t>
            </a:r>
            <a:endParaRPr/>
          </a:p>
          <a:p>
            <a:pPr indent="-311150" lvl="0" marL="457200" rtl="0" algn="l">
              <a:lnSpc>
                <a:spcPct val="115000"/>
              </a:lnSpc>
              <a:spcBef>
                <a:spcPts val="0"/>
              </a:spcBef>
              <a:spcAft>
                <a:spcPts val="0"/>
              </a:spcAft>
              <a:buSzPts val="1300"/>
              <a:buChar char="-"/>
            </a:pPr>
            <a:r>
              <a:rPr lang="en"/>
              <a:t>If bomb script doesn’t work then breakable block script will not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4" name="Shape 124"/>
        <p:cNvGrpSpPr/>
        <p:nvPr/>
      </p:nvGrpSpPr>
      <p:grpSpPr>
        <a:xfrm>
          <a:off x="0" y="0"/>
          <a:ext cx="0" cy="0"/>
          <a:chOff x="0" y="0"/>
          <a:chExt cx="0" cy="0"/>
        </a:xfrm>
      </p:grpSpPr>
      <p:sp>
        <p:nvSpPr>
          <p:cNvPr id="125" name="Google Shape;125;p7"/>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26" name="Google Shape;126;p7"/>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132" name="Google Shape;132;p8"/>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138" name="Google Shape;138;p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Researched and started building the map for the game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Unity there is a thing called a tile map which is a tool that stores tile assets and also creates the map. A map can easily be created by drawing out the map onto the unity grid. There are also other options such as adding C# scripts and collision components. Collision is an important component since it tells the map if the player can interact with the pieces of the map or not. C# scripts are important for implementing special behaviors for the map. I haven’t gone too deep into </a:t>
            </a:r>
            <a:r>
              <a:rPr lang="en" sz="1200">
                <a:solidFill>
                  <a:schemeClr val="dk1"/>
                </a:solidFill>
              </a:rPr>
              <a:t>scripts</a:t>
            </a:r>
            <a:r>
              <a:rPr lang="en" sz="1200">
                <a:solidFill>
                  <a:schemeClr val="dk1"/>
                </a:solidFill>
              </a:rPr>
              <a:t> yet, that will be for the next meeting.</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a:t>
            </a:r>
            <a:endParaRPr/>
          </a:p>
        </p:txBody>
      </p:sp>
      <p:sp>
        <p:nvSpPr>
          <p:cNvPr id="144" name="Google Shape;144;p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u="sng">
                <a:solidFill>
                  <a:schemeClr val="hlink"/>
                </a:solidFill>
                <a:hlinkClick r:id="rId3"/>
              </a:rPr>
              <a:t>https://github.com/OU-CS3560/s24-unity3d-2/commit/70f7d071edc4611ea8de251943045ace26e81d36</a:t>
            </a:r>
            <a:endParaRPr/>
          </a:p>
          <a:p>
            <a:pPr indent="0" lvl="0" marL="0" rtl="0" algn="l">
              <a:lnSpc>
                <a:spcPct val="115000"/>
              </a:lnSpc>
              <a:spcBef>
                <a:spcPts val="2400"/>
              </a:spcBef>
              <a:spcAft>
                <a:spcPts val="1200"/>
              </a:spcAft>
              <a:buSzPts val="1800"/>
              <a:buNone/>
            </a:pPr>
            <a:r>
              <a:t/>
            </a:r>
            <a:endParaRPr/>
          </a:p>
        </p:txBody>
      </p:sp>
      <p:pic>
        <p:nvPicPr>
          <p:cNvPr id="145" name="Google Shape;145;p10"/>
          <p:cNvPicPr preferRelativeResize="0"/>
          <p:nvPr/>
        </p:nvPicPr>
        <p:blipFill rotWithShape="1">
          <a:blip r:embed="rId4">
            <a:alphaModFix/>
          </a:blip>
          <a:srcRect b="0" l="0" r="0" t="0"/>
          <a:stretch/>
        </p:blipFill>
        <p:spPr>
          <a:xfrm>
            <a:off x="656117" y="2890157"/>
            <a:ext cx="8035732" cy="1302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9" name="Shape 149"/>
        <p:cNvGrpSpPr/>
        <p:nvPr/>
      </p:nvGrpSpPr>
      <p:grpSpPr>
        <a:xfrm>
          <a:off x="0" y="0"/>
          <a:ext cx="0" cy="0"/>
          <a:chOff x="0" y="0"/>
          <a:chExt cx="0" cy="0"/>
        </a:xfrm>
      </p:grpSpPr>
      <p:sp>
        <p:nvSpPr>
          <p:cNvPr id="150" name="Google Shape;150;p1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151" name="Google Shape;151;p1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Began research on enemy movements and AI</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Added enemy sprites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 scripts are the way to make enemies move. There is a class called EnemyController which should be where I implement movement scripts. Prefabs are also useful to save enemy types whenever they are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Commit was not merge to main because enemies disrupted the map.</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5" name="Shape 155"/>
        <p:cNvGrpSpPr/>
        <p:nvPr/>
      </p:nvGrpSpPr>
      <p:grpSpPr>
        <a:xfrm>
          <a:off x="0" y="0"/>
          <a:ext cx="0" cy="0"/>
          <a:chOff x="0" y="0"/>
          <a:chExt cx="0" cy="0"/>
        </a:xfrm>
      </p:grpSpPr>
      <p:sp>
        <p:nvSpPr>
          <p:cNvPr id="156" name="Google Shape;156;g2bc87b6dbb0_0_3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157" name="Google Shape;157;g2bc87b6dbb0_0_3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Started researching about player movements and added basic player movements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KeyCode is the C# class for gathering input.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Gravity is there by default when creating player movement in Unity. Unity has a lot of extra things so a .gitignore is required to incorporate GitHub into version control for a Unity Project. I have now become better at solving conflict between git version.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1" name="Shape 161"/>
        <p:cNvGrpSpPr/>
        <p:nvPr/>
      </p:nvGrpSpPr>
      <p:grpSpPr>
        <a:xfrm>
          <a:off x="0" y="0"/>
          <a:ext cx="0" cy="0"/>
          <a:chOff x="0" y="0"/>
          <a:chExt cx="0" cy="0"/>
        </a:xfrm>
      </p:grpSpPr>
      <p:sp>
        <p:nvSpPr>
          <p:cNvPr id="162" name="Google Shape;162;g2bc87b6dbb0_0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163" name="Google Shape;163;g2bc87b6dbb0_0_4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pic>
        <p:nvPicPr>
          <p:cNvPr id="164" name="Google Shape;164;g2bc87b6dbb0_0_40"/>
          <p:cNvPicPr preferRelativeResize="0"/>
          <p:nvPr/>
        </p:nvPicPr>
        <p:blipFill>
          <a:blip r:embed="rId3">
            <a:alphaModFix/>
          </a:blip>
          <a:stretch>
            <a:fillRect/>
          </a:stretch>
        </p:blipFill>
        <p:spPr>
          <a:xfrm>
            <a:off x="600325" y="1292175"/>
            <a:ext cx="6460783" cy="1713300"/>
          </a:xfrm>
          <a:prstGeom prst="rect">
            <a:avLst/>
          </a:prstGeom>
          <a:noFill/>
          <a:ln>
            <a:noFill/>
          </a:ln>
        </p:spPr>
      </p:pic>
      <p:pic>
        <p:nvPicPr>
          <p:cNvPr id="165" name="Google Shape;165;g2bc87b6dbb0_0_40"/>
          <p:cNvPicPr preferRelativeResize="0"/>
          <p:nvPr/>
        </p:nvPicPr>
        <p:blipFill rotWithShape="1">
          <a:blip r:embed="rId4">
            <a:alphaModFix/>
          </a:blip>
          <a:srcRect b="0" l="0" r="13292" t="0"/>
          <a:stretch/>
        </p:blipFill>
        <p:spPr>
          <a:xfrm>
            <a:off x="600325" y="3005475"/>
            <a:ext cx="6460774" cy="1870888"/>
          </a:xfrm>
          <a:prstGeom prst="rect">
            <a:avLst/>
          </a:prstGeom>
          <a:noFill/>
          <a:ln>
            <a:noFill/>
          </a:ln>
        </p:spPr>
      </p:pic>
      <p:sp>
        <p:nvSpPr>
          <p:cNvPr id="166" name="Google Shape;166;g2bc87b6dbb0_0_40"/>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player movement · OU-CS3560/s24-unity3d-2@126608f (github.com)</a:t>
            </a:r>
            <a:endParaRPr/>
          </a:p>
        </p:txBody>
      </p:sp>
      <p:sp>
        <p:nvSpPr>
          <p:cNvPr id="167" name="Google Shape;167;g2bc87b6dbb0_0_40"/>
          <p:cNvSpPr txBox="1"/>
          <p:nvPr/>
        </p:nvSpPr>
        <p:spPr>
          <a:xfrm>
            <a:off x="7181500" y="19335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playersetup · OU-CS3560/s24-unity3d-2@427dbd0 (github.com)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1" name="Shape 171"/>
        <p:cNvGrpSpPr/>
        <p:nvPr/>
      </p:nvGrpSpPr>
      <p:grpSpPr>
        <a:xfrm>
          <a:off x="0" y="0"/>
          <a:ext cx="0" cy="0"/>
          <a:chOff x="0" y="0"/>
          <a:chExt cx="0" cy="0"/>
        </a:xfrm>
      </p:grpSpPr>
      <p:sp>
        <p:nvSpPr>
          <p:cNvPr id="172" name="Google Shape;172;p1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3</a:t>
            </a:r>
            <a:endParaRPr/>
          </a:p>
        </p:txBody>
      </p:sp>
      <p:sp>
        <p:nvSpPr>
          <p:cNvPr id="173" name="Google Shape;173;p1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https://github.com/OU-CS3560/s24-unity3d-2/commit/ce7bb68aa859e557f6d7f2a95f80e18119083db6</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174" name="Google Shape;174;p14"/>
          <p:cNvPicPr preferRelativeResize="0"/>
          <p:nvPr/>
        </p:nvPicPr>
        <p:blipFill>
          <a:blip r:embed="rId4">
            <a:alphaModFix/>
          </a:blip>
          <a:stretch>
            <a:fillRect/>
          </a:stretch>
        </p:blipFill>
        <p:spPr>
          <a:xfrm>
            <a:off x="944625" y="2846075"/>
            <a:ext cx="6336050" cy="127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bc87b6dbb0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Us</a:t>
            </a:r>
            <a:endParaRPr/>
          </a:p>
        </p:txBody>
      </p:sp>
      <p:sp>
        <p:nvSpPr>
          <p:cNvPr id="71" name="Google Shape;71;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Team:</a:t>
            </a:r>
            <a:endParaRPr/>
          </a:p>
          <a:p>
            <a:pPr indent="-311150" lvl="0" marL="457200" rtl="0" algn="l">
              <a:lnSpc>
                <a:spcPct val="115000"/>
              </a:lnSpc>
              <a:spcBef>
                <a:spcPts val="0"/>
              </a:spcBef>
              <a:spcAft>
                <a:spcPts val="0"/>
              </a:spcAft>
              <a:buSzPts val="1300"/>
              <a:buChar char="●"/>
            </a:pPr>
            <a:r>
              <a:rPr lang="en"/>
              <a:t>Minh: </a:t>
            </a:r>
            <a:r>
              <a:rPr lang="en"/>
              <a:t>Sophomore</a:t>
            </a:r>
            <a:r>
              <a:rPr lang="en"/>
              <a:t> CS, C++ and Python, No experience with game engines</a:t>
            </a:r>
            <a:endParaRPr/>
          </a:p>
          <a:p>
            <a:pPr indent="-311150" lvl="0" marL="457200" rtl="0" algn="l">
              <a:lnSpc>
                <a:spcPct val="115000"/>
              </a:lnSpc>
              <a:spcBef>
                <a:spcPts val="0"/>
              </a:spcBef>
              <a:spcAft>
                <a:spcPts val="0"/>
              </a:spcAft>
              <a:buSzPts val="1300"/>
              <a:buChar char="●"/>
            </a:pPr>
            <a:r>
              <a:rPr lang="en"/>
              <a:t>Tin: Sophomore CS, C++ and Python, more interested in cybersecurity but games are cool too.</a:t>
            </a:r>
            <a:endParaRPr/>
          </a:p>
          <a:p>
            <a:pPr indent="-311150" lvl="0" marL="457200" rtl="0" algn="l">
              <a:lnSpc>
                <a:spcPct val="115000"/>
              </a:lnSpc>
              <a:spcBef>
                <a:spcPts val="0"/>
              </a:spcBef>
              <a:spcAft>
                <a:spcPts val="0"/>
              </a:spcAft>
              <a:buSzPts val="1300"/>
              <a:buChar char="●"/>
            </a:pPr>
            <a:r>
              <a:rPr lang="en"/>
              <a:t>Huy: Sophomore CS, C++ and Python, enjoy doing coding exercise online.  </a:t>
            </a:r>
            <a:endParaRPr/>
          </a:p>
          <a:p>
            <a:pPr indent="0" lvl="0" marL="0" rtl="0" algn="l">
              <a:lnSpc>
                <a:spcPct val="115000"/>
              </a:lnSpc>
              <a:spcBef>
                <a:spcPts val="1200"/>
              </a:spcBef>
              <a:spcAft>
                <a:spcPts val="0"/>
              </a:spcAft>
              <a:buSzPts val="1800"/>
              <a:buNone/>
            </a:pPr>
            <a:r>
              <a:rPr lang="en"/>
              <a:t>Main Operating System: Windows</a:t>
            </a:r>
            <a:endParaRPr/>
          </a:p>
          <a:p>
            <a:pPr indent="0" lvl="0" marL="0" rtl="0" algn="l">
              <a:lnSpc>
                <a:spcPct val="115000"/>
              </a:lnSpc>
              <a:spcBef>
                <a:spcPts val="1200"/>
              </a:spcBef>
              <a:spcAft>
                <a:spcPts val="0"/>
              </a:spcAft>
              <a:buSzPts val="1800"/>
              <a:buNone/>
            </a:pPr>
            <a:r>
              <a:rPr lang="en"/>
              <a:t>Tin uses MacOS</a:t>
            </a:r>
            <a:endParaRPr/>
          </a:p>
          <a:p>
            <a:pPr indent="0" lvl="0" marL="0" rtl="0" algn="l">
              <a:lnSpc>
                <a:spcPct val="115000"/>
              </a:lnSpc>
              <a:spcBef>
                <a:spcPts val="1200"/>
              </a:spcBef>
              <a:spcAft>
                <a:spcPts val="1200"/>
              </a:spcAft>
              <a:buSzPts val="1800"/>
              <a:buNone/>
            </a:pPr>
            <a:r>
              <a:rPr lang="en"/>
              <a:t>Meeting Times: Saturday 2:00 - 5:00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bc87b6dbb0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85" name="Google Shape;185;g2bc87b6dbb0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Added animation script, added breakable blocks.</a:t>
            </a:r>
            <a:endParaRPr/>
          </a:p>
          <a:p>
            <a:pPr indent="0" lvl="0" marL="0" rtl="0" algn="l">
              <a:lnSpc>
                <a:spcPct val="115000"/>
              </a:lnSpc>
              <a:spcBef>
                <a:spcPts val="1200"/>
              </a:spcBef>
              <a:spcAft>
                <a:spcPts val="0"/>
              </a:spcAft>
              <a:buSzPts val="1800"/>
              <a:buNone/>
            </a:pPr>
            <a:r>
              <a:rPr lang="en"/>
              <a:t>Huy - Worked on player </a:t>
            </a:r>
            <a:r>
              <a:rPr lang="en"/>
              <a:t>movement</a:t>
            </a:r>
            <a:r>
              <a:rPr lang="en"/>
              <a:t>, bomb placing, explosion and death state.</a:t>
            </a:r>
            <a:endParaRPr/>
          </a:p>
          <a:p>
            <a:pPr indent="0" lvl="0" marL="0" rtl="0" algn="l">
              <a:lnSpc>
                <a:spcPct val="115000"/>
              </a:lnSpc>
              <a:spcBef>
                <a:spcPts val="1200"/>
              </a:spcBef>
              <a:spcAft>
                <a:spcPts val="1200"/>
              </a:spcAft>
              <a:buSzPts val="1800"/>
              <a:buNone/>
            </a:pPr>
            <a:r>
              <a:rPr lang="en"/>
              <a:t>Tin - Made enemies move using pathfinding 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bc87b6dbb0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91" name="Google Shape;191;g2bc87b6dbb0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Polish enemy movement. Different enemy type</a:t>
            </a:r>
            <a:endParaRPr/>
          </a:p>
          <a:p>
            <a:pPr indent="-311150" lvl="0" marL="457200" rtl="0" algn="l">
              <a:spcBef>
                <a:spcPts val="0"/>
              </a:spcBef>
              <a:spcAft>
                <a:spcPts val="0"/>
              </a:spcAft>
              <a:buSzPts val="1300"/>
              <a:buChar char="-"/>
            </a:pPr>
            <a:r>
              <a:rPr lang="en"/>
              <a:t>Has been working on enemies.</a:t>
            </a:r>
            <a:endParaRPr/>
          </a:p>
          <a:p>
            <a:pPr indent="0" lvl="0" marL="0" rtl="0" algn="l">
              <a:spcBef>
                <a:spcPts val="1200"/>
              </a:spcBef>
              <a:spcAft>
                <a:spcPts val="0"/>
              </a:spcAft>
              <a:buNone/>
            </a:pPr>
            <a:r>
              <a:rPr lang="en"/>
              <a:t>Huy: Finishing death state for enemy and player</a:t>
            </a:r>
            <a:endParaRPr/>
          </a:p>
          <a:p>
            <a:pPr indent="-311150" lvl="0" marL="457200" rtl="0" algn="l">
              <a:spcBef>
                <a:spcPts val="1200"/>
              </a:spcBef>
              <a:spcAft>
                <a:spcPts val="0"/>
              </a:spcAft>
              <a:buSzPts val="1300"/>
              <a:buChar char="-"/>
            </a:pPr>
            <a:r>
              <a:rPr lang="en"/>
              <a:t>Started working on death state</a:t>
            </a:r>
            <a:endParaRPr/>
          </a:p>
          <a:p>
            <a:pPr indent="0" lvl="0" marL="0" rtl="0" algn="l">
              <a:spcBef>
                <a:spcPts val="1200"/>
              </a:spcBef>
              <a:spcAft>
                <a:spcPts val="0"/>
              </a:spcAft>
              <a:buNone/>
            </a:pPr>
            <a:r>
              <a:rPr lang="en"/>
              <a:t>Minh: Re-edit sprite and assets</a:t>
            </a:r>
            <a:endParaRPr/>
          </a:p>
          <a:p>
            <a:pPr indent="-311150" lvl="0" marL="457200" rtl="0" algn="l">
              <a:spcBef>
                <a:spcPts val="1200"/>
              </a:spcBef>
              <a:spcAft>
                <a:spcPts val="0"/>
              </a:spcAft>
              <a:buSzPts val="1300"/>
              <a:buChar char="-"/>
            </a:pPr>
            <a:r>
              <a:rPr lang="en"/>
              <a:t>Has the best “art skill” in the group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Art skill not the best</a:t>
            </a:r>
            <a:endParaRPr/>
          </a:p>
          <a:p>
            <a:pPr indent="-311150" lvl="0" marL="457200" rtl="0" algn="l">
              <a:spcBef>
                <a:spcPts val="0"/>
              </a:spcBef>
              <a:spcAft>
                <a:spcPts val="0"/>
              </a:spcAft>
              <a:buSzPts val="1300"/>
              <a:buChar char="-"/>
            </a:pPr>
            <a:r>
              <a:rPr lang="en"/>
              <a:t>Trying to add more new ideas so less reference available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5" name="Shape 195"/>
        <p:cNvGrpSpPr/>
        <p:nvPr/>
      </p:nvGrpSpPr>
      <p:grpSpPr>
        <a:xfrm>
          <a:off x="0" y="0"/>
          <a:ext cx="0" cy="0"/>
          <a:chOff x="0" y="0"/>
          <a:chExt cx="0" cy="0"/>
        </a:xfrm>
      </p:grpSpPr>
      <p:sp>
        <p:nvSpPr>
          <p:cNvPr id="196" name="Google Shape;196;g2bc87b6dbb0_0_14"/>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97" name="Google Shape;197;g2bc87b6dbb0_0_14"/>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1" name="Shape 201"/>
        <p:cNvGrpSpPr/>
        <p:nvPr/>
      </p:nvGrpSpPr>
      <p:grpSpPr>
        <a:xfrm>
          <a:off x="0" y="0"/>
          <a:ext cx="0" cy="0"/>
          <a:chOff x="0" y="0"/>
          <a:chExt cx="0" cy="0"/>
        </a:xfrm>
      </p:grpSpPr>
      <p:sp>
        <p:nvSpPr>
          <p:cNvPr id="202" name="Google Shape;202;g2bc87b6dbb0_0_1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03" name="Google Shape;203;g2bc87b6dbb0_0_1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a:t>
            </a:r>
            <a:r>
              <a:rPr lang="en" sz="1900">
                <a:solidFill>
                  <a:schemeClr val="dk1"/>
                </a:solidFill>
              </a:rPr>
              <a:t>07</a:t>
            </a:r>
            <a:r>
              <a:rPr lang="en" sz="1900">
                <a:solidFill>
                  <a:schemeClr val="dk1"/>
                </a:solidFill>
              </a:rPr>
              <a:t>/2024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7" name="Shape 207"/>
        <p:cNvGrpSpPr/>
        <p:nvPr/>
      </p:nvGrpSpPr>
      <p:grpSpPr>
        <a:xfrm>
          <a:off x="0" y="0"/>
          <a:ext cx="0" cy="0"/>
          <a:chOff x="0" y="0"/>
          <a:chExt cx="0" cy="0"/>
        </a:xfrm>
      </p:grpSpPr>
      <p:sp>
        <p:nvSpPr>
          <p:cNvPr id="208" name="Google Shape;208;g2bc87b6dbb0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209" name="Google Shape;209;g2bc87b6dbb0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Added breakable blocks, and global animation script</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a video I watched, they created a global animation script that could be used for any object in the game. This script basically renders sprite images by frame at a set time. For an object to use this script, the object has to reference it in their script.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Breakable blocks is done by making a prefab, and a simple script using the destroy function via Unity’s library. This prefab is used as a reference to an object that will be able to break a block. A block is broken depending on its position and matrix (to be honest it was a bit confusing….).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3" name="Shape 213"/>
        <p:cNvGrpSpPr/>
        <p:nvPr/>
      </p:nvGrpSpPr>
      <p:grpSpPr>
        <a:xfrm>
          <a:off x="0" y="0"/>
          <a:ext cx="0" cy="0"/>
          <a:chOff x="0" y="0"/>
          <a:chExt cx="0" cy="0"/>
        </a:xfrm>
      </p:grpSpPr>
      <p:sp>
        <p:nvSpPr>
          <p:cNvPr id="214" name="Google Shape;214;g2bc87b6dbb0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a:t>
            </a:r>
            <a:endParaRPr/>
          </a:p>
          <a:p>
            <a:pPr indent="0" lvl="0" marL="0" rtl="0" algn="l">
              <a:lnSpc>
                <a:spcPct val="100000"/>
              </a:lnSpc>
              <a:spcBef>
                <a:spcPts val="0"/>
              </a:spcBef>
              <a:spcAft>
                <a:spcPts val="0"/>
              </a:spcAft>
              <a:buSzPts val="3111"/>
              <a:buNone/>
            </a:pPr>
            <a:r>
              <a:rPr lang="en"/>
              <a:t>Total Commits: 2</a:t>
            </a:r>
            <a:endParaRPr/>
          </a:p>
        </p:txBody>
      </p:sp>
      <p:sp>
        <p:nvSpPr>
          <p:cNvPr id="215" name="Google Shape;215;g2bc87b6dbb0_0_29"/>
          <p:cNvSpPr txBox="1"/>
          <p:nvPr>
            <p:ph idx="4294967295" type="body"/>
          </p:nvPr>
        </p:nvSpPr>
        <p:spPr>
          <a:xfrm>
            <a:off x="4644675" y="500925"/>
            <a:ext cx="4166400" cy="1396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3"/>
              </a:rPr>
              <a:t>player animation · OU-CS3560/s24-unity3d-2@d18ec58 (github.com)</a:t>
            </a:r>
            <a:endParaRPr/>
          </a:p>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4"/>
              </a:rPr>
              <a:t>blocks can now be broken · OU-CS3560/s24-unity3d-2@7bef7eb (github.com)</a:t>
            </a:r>
            <a:endParaRPr/>
          </a:p>
          <a:p>
            <a:pPr indent="0" lvl="0" marL="0" rtl="0" algn="l">
              <a:lnSpc>
                <a:spcPct val="115000"/>
              </a:lnSpc>
              <a:spcBef>
                <a:spcPts val="2400"/>
              </a:spcBef>
              <a:spcAft>
                <a:spcPts val="1200"/>
              </a:spcAft>
              <a:buSzPct val="138461"/>
              <a:buNone/>
            </a:pPr>
            <a:r>
              <a:t/>
            </a:r>
            <a:endParaRPr/>
          </a:p>
        </p:txBody>
      </p:sp>
      <p:pic>
        <p:nvPicPr>
          <p:cNvPr id="216" name="Google Shape;216;g2bc87b6dbb0_0_29"/>
          <p:cNvPicPr preferRelativeResize="0"/>
          <p:nvPr/>
        </p:nvPicPr>
        <p:blipFill>
          <a:blip r:embed="rId5">
            <a:alphaModFix/>
          </a:blip>
          <a:stretch>
            <a:fillRect/>
          </a:stretch>
        </p:blipFill>
        <p:spPr>
          <a:xfrm>
            <a:off x="0" y="2722268"/>
            <a:ext cx="9144000" cy="19571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0" name="Shape 220"/>
        <p:cNvGrpSpPr/>
        <p:nvPr/>
      </p:nvGrpSpPr>
      <p:grpSpPr>
        <a:xfrm>
          <a:off x="0" y="0"/>
          <a:ext cx="0" cy="0"/>
          <a:chOff x="0" y="0"/>
          <a:chExt cx="0" cy="0"/>
        </a:xfrm>
      </p:grpSpPr>
      <p:sp>
        <p:nvSpPr>
          <p:cNvPr id="221" name="Google Shape;221;p1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222" name="Google Shape;222;p1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Finishing player movement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Placing bombs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Explosion triggered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player die if they were hit by the bomb</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Layers is a very important part of Unity. When making a game in Unity, a developer needs to be mindful about layering of render as sometimes a render just not show up because of the render order.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can squash commit on your branch so it appears as one commit on main during merging</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6" name="Shape 226"/>
        <p:cNvGrpSpPr/>
        <p:nvPr/>
      </p:nvGrpSpPr>
      <p:grpSpPr>
        <a:xfrm>
          <a:off x="0" y="0"/>
          <a:ext cx="0" cy="0"/>
          <a:chOff x="0" y="0"/>
          <a:chExt cx="0" cy="0"/>
        </a:xfrm>
      </p:grpSpPr>
      <p:sp>
        <p:nvSpPr>
          <p:cNvPr id="227" name="Google Shape;227;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228" name="Google Shape;228;p12"/>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229" name="Google Shape;229;p12"/>
          <p:cNvSpPr txBox="1"/>
          <p:nvPr/>
        </p:nvSpPr>
        <p:spPr>
          <a:xfrm>
            <a:off x="7293450" y="363552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12"/>
          <p:cNvSpPr txBox="1"/>
          <p:nvPr/>
        </p:nvSpPr>
        <p:spPr>
          <a:xfrm>
            <a:off x="7181500" y="1933500"/>
            <a:ext cx="18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3">
            <a:alphaModFix/>
          </a:blip>
          <a:stretch>
            <a:fillRect/>
          </a:stretch>
        </p:blipFill>
        <p:spPr>
          <a:xfrm>
            <a:off x="25" y="1279750"/>
            <a:ext cx="3988836" cy="1725725"/>
          </a:xfrm>
          <a:prstGeom prst="rect">
            <a:avLst/>
          </a:prstGeom>
          <a:noFill/>
          <a:ln>
            <a:noFill/>
          </a:ln>
        </p:spPr>
      </p:pic>
      <p:sp>
        <p:nvSpPr>
          <p:cNvPr id="232" name="Google Shape;232;p12"/>
          <p:cNvSpPr txBox="1"/>
          <p:nvPr/>
        </p:nvSpPr>
        <p:spPr>
          <a:xfrm>
            <a:off x="4085175" y="1321325"/>
            <a:ext cx="246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Placing bomb · OU-CS3560/s24-unity3d-2@65ac0e9 (github.com)</a:t>
            </a:r>
            <a:endParaRPr/>
          </a:p>
        </p:txBody>
      </p:sp>
      <p:sp>
        <p:nvSpPr>
          <p:cNvPr id="233" name="Google Shape;233;p12"/>
          <p:cNvSpPr txBox="1"/>
          <p:nvPr/>
        </p:nvSpPr>
        <p:spPr>
          <a:xfrm>
            <a:off x="6591750" y="1321325"/>
            <a:ext cx="239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bomb animation · OU-CS3560/s24-unity3d-2@9df00e0 (github.com)</a:t>
            </a:r>
            <a:endParaRPr/>
          </a:p>
        </p:txBody>
      </p:sp>
      <p:pic>
        <p:nvPicPr>
          <p:cNvPr id="234" name="Google Shape;234;p12"/>
          <p:cNvPicPr preferRelativeResize="0"/>
          <p:nvPr/>
        </p:nvPicPr>
        <p:blipFill>
          <a:blip r:embed="rId6">
            <a:alphaModFix/>
          </a:blip>
          <a:stretch>
            <a:fillRect/>
          </a:stretch>
        </p:blipFill>
        <p:spPr>
          <a:xfrm>
            <a:off x="25" y="3005474"/>
            <a:ext cx="3988823" cy="900694"/>
          </a:xfrm>
          <a:prstGeom prst="rect">
            <a:avLst/>
          </a:prstGeom>
          <a:noFill/>
          <a:ln>
            <a:noFill/>
          </a:ln>
        </p:spPr>
      </p:pic>
      <p:sp>
        <p:nvSpPr>
          <p:cNvPr id="235" name="Google Shape;235;p12"/>
          <p:cNvSpPr txBox="1"/>
          <p:nvPr/>
        </p:nvSpPr>
        <p:spPr>
          <a:xfrm>
            <a:off x="4085175" y="2482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Commits · OU-CS3560/s24-unity3d-2 (github.com)</a:t>
            </a:r>
            <a:endParaRPr/>
          </a:p>
        </p:txBody>
      </p:sp>
      <p:pic>
        <p:nvPicPr>
          <p:cNvPr id="236" name="Google Shape;236;p12"/>
          <p:cNvPicPr preferRelativeResize="0"/>
          <p:nvPr/>
        </p:nvPicPr>
        <p:blipFill>
          <a:blip r:embed="rId8">
            <a:alphaModFix/>
          </a:blip>
          <a:stretch>
            <a:fillRect/>
          </a:stretch>
        </p:blipFill>
        <p:spPr>
          <a:xfrm>
            <a:off x="25" y="3906175"/>
            <a:ext cx="5504302" cy="1034400"/>
          </a:xfrm>
          <a:prstGeom prst="rect">
            <a:avLst/>
          </a:prstGeom>
          <a:noFill/>
          <a:ln>
            <a:noFill/>
          </a:ln>
        </p:spPr>
      </p:pic>
      <p:sp>
        <p:nvSpPr>
          <p:cNvPr id="237" name="Google Shape;237;p12"/>
          <p:cNvSpPr txBox="1"/>
          <p:nvPr/>
        </p:nvSpPr>
        <p:spPr>
          <a:xfrm>
            <a:off x="5867625" y="3829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Player death and respawn (#5) · OU-CS3560/s24-unity3d-2@dfc61d6 (github.com)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g2bc87b6dbb0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243" name="Google Shape;243;g2bc87b6dbb0_0_4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Added a layer to the solid blocks so the pathfinding script can identify them as obstacles.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Finished the pathfinding script for enemies.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Learned to use the A* Pathfinding Project to make enemies move by watching a Youtube video and the project’s documentation.</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7" name="Shape 247"/>
        <p:cNvGrpSpPr/>
        <p:nvPr/>
      </p:nvGrpSpPr>
      <p:grpSpPr>
        <a:xfrm>
          <a:off x="0" y="0"/>
          <a:ext cx="0" cy="0"/>
          <a:chOff x="0" y="0"/>
          <a:chExt cx="0" cy="0"/>
        </a:xfrm>
      </p:grpSpPr>
      <p:sp>
        <p:nvSpPr>
          <p:cNvPr id="248" name="Google Shape;248;g2bc87b6dbb0_0_5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54</a:t>
            </a:r>
            <a:endParaRPr/>
          </a:p>
        </p:txBody>
      </p:sp>
      <p:sp>
        <p:nvSpPr>
          <p:cNvPr id="249" name="Google Shape;249;g2bc87b6dbb0_0_54"/>
          <p:cNvSpPr txBox="1"/>
          <p:nvPr>
            <p:ph idx="4294967295" type="body"/>
          </p:nvPr>
        </p:nvSpPr>
        <p:spPr>
          <a:xfrm>
            <a:off x="4644675" y="500925"/>
            <a:ext cx="4166400" cy="1533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https://github.com/OU-CS3560/s24-unity3d-2/commit/6ba7fe538bfd289fa0f99b1c699e54c36c0f6858</a:t>
            </a:r>
            <a:endParaRPr sz="1100">
              <a:latin typeface="Arial"/>
              <a:ea typeface="Arial"/>
              <a:cs typeface="Arial"/>
              <a:sym typeface="Arial"/>
            </a:endParaRPr>
          </a:p>
        </p:txBody>
      </p:sp>
      <p:pic>
        <p:nvPicPr>
          <p:cNvPr id="250" name="Google Shape;250;g2bc87b6dbb0_0_54"/>
          <p:cNvPicPr preferRelativeResize="0"/>
          <p:nvPr/>
        </p:nvPicPr>
        <p:blipFill>
          <a:blip r:embed="rId4">
            <a:alphaModFix/>
          </a:blip>
          <a:stretch>
            <a:fillRect/>
          </a:stretch>
        </p:blipFill>
        <p:spPr>
          <a:xfrm>
            <a:off x="0" y="2687060"/>
            <a:ext cx="9143999" cy="1600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a:t>
            </a:r>
            <a:r>
              <a:rPr lang="en"/>
              <a:t>Our Project</a:t>
            </a:r>
            <a:endParaRPr/>
          </a:p>
        </p:txBody>
      </p:sp>
      <p:sp>
        <p:nvSpPr>
          <p:cNvPr id="77" name="Google Shape;77;p3"/>
          <p:cNvSpPr txBox="1"/>
          <p:nvPr>
            <p:ph idx="1" type="body"/>
          </p:nvPr>
        </p:nvSpPr>
        <p:spPr>
          <a:xfrm>
            <a:off x="4644675" y="500925"/>
            <a:ext cx="4256400" cy="4528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665"/>
              <a:buNone/>
            </a:pPr>
            <a:r>
              <a:rPr lang="en" sz="1502"/>
              <a:t>Bomberman Ripoff using </a:t>
            </a:r>
            <a:r>
              <a:rPr lang="en" sz="1502"/>
              <a:t>Unity 2D</a:t>
            </a:r>
            <a:r>
              <a:rPr lang="en" sz="1502"/>
              <a:t> engine. Bomberman is an action maze game!</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Tools: Unity, Unity Shop, GitHub, Visual Studio, VS Code. </a:t>
            </a:r>
            <a:endParaRPr sz="1502"/>
          </a:p>
          <a:p>
            <a:pPr indent="-324008" lvl="0" marL="457200" rtl="0" algn="l">
              <a:lnSpc>
                <a:spcPct val="95000"/>
              </a:lnSpc>
              <a:spcBef>
                <a:spcPts val="0"/>
              </a:spcBef>
              <a:spcAft>
                <a:spcPts val="0"/>
              </a:spcAft>
              <a:buSzPts val="1503"/>
              <a:buChar char="-"/>
            </a:pPr>
            <a:r>
              <a:rPr lang="en" sz="1502"/>
              <a:t>Extra Tools: Piskel (online sprite maker), FL Studio (Audio Design).</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Technology Stack: Unity libraries.</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End Goal: Using bomberman’s core mechanic to make a game that involved spawning minions, same device multiplayer and capture the flag style gameplay</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rPr lang="en" sz="1502"/>
              <a:t>(In an ideal world: our own design texture, Soundtrack, Multiplaye</a:t>
            </a:r>
            <a:r>
              <a:rPr lang="en" sz="1502"/>
              <a:t>r, Storyline, Cutscenes</a:t>
            </a:r>
            <a:r>
              <a:rPr lang="en" sz="1502"/>
              <a:t>)</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1200"/>
              </a:spcAft>
              <a:buSzPts val="1665"/>
              <a:buNone/>
            </a:pPr>
            <a:r>
              <a:t/>
            </a:r>
            <a:endParaRPr sz="1502"/>
          </a:p>
        </p:txBody>
      </p:sp>
      <p:pic>
        <p:nvPicPr>
          <p:cNvPr id="78" name="Google Shape;78;p3"/>
          <p:cNvPicPr preferRelativeResize="0"/>
          <p:nvPr/>
        </p:nvPicPr>
        <p:blipFill>
          <a:blip r:embed="rId3">
            <a:alphaModFix/>
          </a:blip>
          <a:stretch>
            <a:fillRect/>
          </a:stretch>
        </p:blipFill>
        <p:spPr>
          <a:xfrm>
            <a:off x="185775" y="1874925"/>
            <a:ext cx="3958400" cy="222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500b87b23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c500b87b23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261" name="Google Shape;261;g2c500b87b23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Implemented Title Screen, and play button</a:t>
            </a:r>
            <a:endParaRPr/>
          </a:p>
          <a:p>
            <a:pPr indent="0" lvl="0" marL="0" rtl="0" algn="l">
              <a:lnSpc>
                <a:spcPct val="115000"/>
              </a:lnSpc>
              <a:spcBef>
                <a:spcPts val="1200"/>
              </a:spcBef>
              <a:spcAft>
                <a:spcPts val="0"/>
              </a:spcAft>
              <a:buSzPts val="1800"/>
              <a:buNone/>
            </a:pPr>
            <a:r>
              <a:rPr lang="en"/>
              <a:t>Huy - Finish player and enemy death state</a:t>
            </a:r>
            <a:endParaRPr/>
          </a:p>
          <a:p>
            <a:pPr indent="0" lvl="0" marL="0" rtl="0" algn="l">
              <a:lnSpc>
                <a:spcPct val="115000"/>
              </a:lnSpc>
              <a:spcBef>
                <a:spcPts val="1200"/>
              </a:spcBef>
              <a:spcAft>
                <a:spcPts val="1200"/>
              </a:spcAft>
              <a:buSzPts val="1800"/>
              <a:buNone/>
            </a:pPr>
            <a:r>
              <a:rPr lang="en"/>
              <a:t>Tin - Polished up AI movements, fixed bugs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c500b87b23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267" name="Google Shape;267;g2c500b87b23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a:t>
            </a:r>
            <a:r>
              <a:rPr lang="en" sz="1400"/>
              <a:t>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500b87b23_0_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Static Analysis:</a:t>
            </a:r>
            <a:endParaRPr/>
          </a:p>
          <a:p>
            <a:pPr indent="0" lvl="0" marL="0" rtl="0" algn="l">
              <a:spcBef>
                <a:spcPts val="0"/>
              </a:spcBef>
              <a:spcAft>
                <a:spcPts val="0"/>
              </a:spcAft>
              <a:buNone/>
            </a:pPr>
            <a:r>
              <a:rPr lang="en"/>
              <a:t>FxCop</a:t>
            </a:r>
            <a:endParaRPr/>
          </a:p>
        </p:txBody>
      </p:sp>
      <p:sp>
        <p:nvSpPr>
          <p:cNvPr id="273" name="Google Shape;273;g2c500b87b23_0_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Static Analysis tool </a:t>
            </a:r>
            <a:r>
              <a:rPr lang="en"/>
              <a:t>integrated</a:t>
            </a:r>
            <a:r>
              <a:rPr lang="en"/>
              <a:t> with Visual Studio</a:t>
            </a:r>
            <a:endParaRPr/>
          </a:p>
          <a:p>
            <a:pPr indent="-311150" lvl="0" marL="457200" rtl="0" algn="l">
              <a:spcBef>
                <a:spcPts val="0"/>
              </a:spcBef>
              <a:spcAft>
                <a:spcPts val="0"/>
              </a:spcAft>
              <a:buSzPts val="1300"/>
              <a:buChar char="-"/>
            </a:pPr>
            <a:r>
              <a:rPr lang="en"/>
              <a:t>Ran analysis on entire solution (all C# scripts, and libraries)</a:t>
            </a:r>
            <a:endParaRPr/>
          </a:p>
          <a:p>
            <a:pPr indent="-311150" lvl="0" marL="457200" rtl="0" algn="l">
              <a:spcBef>
                <a:spcPts val="0"/>
              </a:spcBef>
              <a:spcAft>
                <a:spcPts val="0"/>
              </a:spcAft>
              <a:buSzPts val="1300"/>
              <a:buChar char="-"/>
            </a:pPr>
            <a:r>
              <a:rPr lang="en"/>
              <a:t>Many warnings and code style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c50a38e6d4_0_5"/>
          <p:cNvPicPr preferRelativeResize="0"/>
          <p:nvPr/>
        </p:nvPicPr>
        <p:blipFill>
          <a:blip r:embed="rId3">
            <a:alphaModFix/>
          </a:blip>
          <a:stretch>
            <a:fillRect/>
          </a:stretch>
        </p:blipFill>
        <p:spPr>
          <a:xfrm>
            <a:off x="0" y="1509201"/>
            <a:ext cx="9144003" cy="2294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c500b87b23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284" name="Google Shape;284;g2c500b87b23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implement enemy animation, make enemy block player’s path.</a:t>
            </a:r>
            <a:endParaRPr/>
          </a:p>
          <a:p>
            <a:pPr indent="-311150" lvl="0" marL="457200" rtl="0" algn="l">
              <a:spcBef>
                <a:spcPts val="0"/>
              </a:spcBef>
              <a:spcAft>
                <a:spcPts val="0"/>
              </a:spcAft>
              <a:buSzPts val="1300"/>
              <a:buChar char="-"/>
            </a:pPr>
            <a:r>
              <a:t/>
            </a:r>
            <a:endParaRPr/>
          </a:p>
          <a:p>
            <a:pPr indent="0" lvl="0" marL="0" rtl="0" algn="l">
              <a:spcBef>
                <a:spcPts val="1200"/>
              </a:spcBef>
              <a:spcAft>
                <a:spcPts val="0"/>
              </a:spcAft>
              <a:buNone/>
            </a:pPr>
            <a:r>
              <a:rPr lang="en"/>
              <a:t>Huy: Implement </a:t>
            </a:r>
            <a:r>
              <a:rPr lang="en"/>
              <a:t>power ups</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rPr lang="en"/>
              <a:t>Minh: Work on capture the flag mechanic</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Potential merge issues, some content when merging main to a branch is left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8" name="Shape 288"/>
        <p:cNvGrpSpPr/>
        <p:nvPr/>
      </p:nvGrpSpPr>
      <p:grpSpPr>
        <a:xfrm>
          <a:off x="0" y="0"/>
          <a:ext cx="0" cy="0"/>
          <a:chOff x="0" y="0"/>
          <a:chExt cx="0" cy="0"/>
        </a:xfrm>
      </p:grpSpPr>
      <p:sp>
        <p:nvSpPr>
          <p:cNvPr id="289" name="Google Shape;289;g2c50a38e6d4_0_10"/>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290" name="Google Shape;290;g2c50a38e6d4_0_10"/>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g2c53f50e356_0_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96" name="Google Shape;296;g2c53f50e356_0_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g2c50a38e6d4_0_2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302" name="Google Shape;302;g2c50a38e6d4_0_2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Created title screen and workable play button.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Scenes are important to navigate through different sections of the game like the title screen, main game, or different levels. There is an option to set the scene loading layer so that on button click a certain layer can be loaded in.</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g2c50a38e6d4_0_2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a:t>
            </a:r>
            <a:endParaRPr/>
          </a:p>
        </p:txBody>
      </p:sp>
      <p:sp>
        <p:nvSpPr>
          <p:cNvPr id="308" name="Google Shape;308;g2c50a38e6d4_0_25"/>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https://github.com/OU-CS3560/s24-unity3d-2/commit/fa36875dd6312dfcd9de39640f240bb815f14a7d</a:t>
            </a:r>
            <a:endParaRPr sz="1800"/>
          </a:p>
        </p:txBody>
      </p:sp>
      <p:pic>
        <p:nvPicPr>
          <p:cNvPr id="309" name="Google Shape;309;g2c50a38e6d4_0_25"/>
          <p:cNvPicPr preferRelativeResize="0"/>
          <p:nvPr/>
        </p:nvPicPr>
        <p:blipFill>
          <a:blip r:embed="rId4">
            <a:alphaModFix/>
          </a:blip>
          <a:stretch>
            <a:fillRect/>
          </a:stretch>
        </p:blipFill>
        <p:spPr>
          <a:xfrm>
            <a:off x="729075" y="2571754"/>
            <a:ext cx="6200475" cy="1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893a64bb8_1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World</a:t>
            </a:r>
            <a:endParaRPr/>
          </a:p>
        </p:txBody>
      </p:sp>
      <p:pic>
        <p:nvPicPr>
          <p:cNvPr id="84" name="Google Shape;84;g2b893a64bb8_1_23"/>
          <p:cNvPicPr preferRelativeResize="0"/>
          <p:nvPr/>
        </p:nvPicPr>
        <p:blipFill>
          <a:blip r:embed="rId3">
            <a:alphaModFix/>
          </a:blip>
          <a:stretch>
            <a:fillRect/>
          </a:stretch>
        </p:blipFill>
        <p:spPr>
          <a:xfrm>
            <a:off x="0" y="1277025"/>
            <a:ext cx="4572000" cy="4117675"/>
          </a:xfrm>
          <a:prstGeom prst="rect">
            <a:avLst/>
          </a:prstGeom>
          <a:noFill/>
          <a:ln>
            <a:noFill/>
          </a:ln>
        </p:spPr>
      </p:pic>
      <p:pic>
        <p:nvPicPr>
          <p:cNvPr id="85" name="Google Shape;85;g2b893a64bb8_1_23"/>
          <p:cNvPicPr preferRelativeResize="0"/>
          <p:nvPr/>
        </p:nvPicPr>
        <p:blipFill>
          <a:blip r:embed="rId4">
            <a:alphaModFix/>
          </a:blip>
          <a:stretch>
            <a:fillRect/>
          </a:stretch>
        </p:blipFill>
        <p:spPr>
          <a:xfrm>
            <a:off x="4572000" y="1277025"/>
            <a:ext cx="4572001" cy="386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g2c500b87b23_0_3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lnSpc>
                <a:spcPct val="100000"/>
              </a:lnSpc>
              <a:spcBef>
                <a:spcPts val="0"/>
              </a:spcBef>
              <a:spcAft>
                <a:spcPts val="0"/>
              </a:spcAft>
              <a:buSzPts val="3111"/>
              <a:buNone/>
            </a:pPr>
            <a:r>
              <a:rPr lang="en"/>
              <a:t>Static Analysis </a:t>
            </a:r>
            <a:endParaRPr/>
          </a:p>
        </p:txBody>
      </p:sp>
      <p:sp>
        <p:nvSpPr>
          <p:cNvPr id="315" name="Google Shape;315;g2c500b87b23_0_34"/>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Qodana. Different from the team because I wanted to try Qodana. Had to copy project to a public repo to get it to work tho.</a:t>
            </a:r>
            <a:endParaRPr sz="1500"/>
          </a:p>
          <a:p>
            <a:pPr indent="0" lvl="0" marL="0" rtl="0" algn="l">
              <a:lnSpc>
                <a:spcPct val="115000"/>
              </a:lnSpc>
              <a:spcBef>
                <a:spcPts val="2400"/>
              </a:spcBef>
              <a:spcAft>
                <a:spcPts val="1200"/>
              </a:spcAft>
              <a:buSzPts val="1800"/>
              <a:buNone/>
            </a:pPr>
            <a:r>
              <a:rPr lang="en" sz="1500"/>
              <a:t>Result: No problems found according to Qodana. No warnings either compared to the others. Couldn’t access the report because the localhost link would automatically shutdown.</a:t>
            </a:r>
            <a:endParaRPr sz="1500"/>
          </a:p>
        </p:txBody>
      </p:sp>
      <p:pic>
        <p:nvPicPr>
          <p:cNvPr id="316" name="Google Shape;316;g2c500b87b23_0_34"/>
          <p:cNvPicPr preferRelativeResize="0"/>
          <p:nvPr/>
        </p:nvPicPr>
        <p:blipFill>
          <a:blip r:embed="rId3">
            <a:alphaModFix/>
          </a:blip>
          <a:stretch>
            <a:fillRect/>
          </a:stretch>
        </p:blipFill>
        <p:spPr>
          <a:xfrm>
            <a:off x="311725" y="2911225"/>
            <a:ext cx="6418974" cy="212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0" name="Shape 320"/>
        <p:cNvGrpSpPr/>
        <p:nvPr/>
      </p:nvGrpSpPr>
      <p:grpSpPr>
        <a:xfrm>
          <a:off x="0" y="0"/>
          <a:ext cx="0" cy="0"/>
          <a:chOff x="0" y="0"/>
          <a:chExt cx="0" cy="0"/>
        </a:xfrm>
      </p:grpSpPr>
      <p:sp>
        <p:nvSpPr>
          <p:cNvPr id="321" name="Google Shape;321;g2c50a38e6d4_0_3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322" name="Google Shape;322;g2c50a38e6d4_0_3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Polished player and enemy death state.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Started working on Powerup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Trying to design final version of the game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6" name="Shape 326"/>
        <p:cNvGrpSpPr/>
        <p:nvPr/>
      </p:nvGrpSpPr>
      <p:grpSpPr>
        <a:xfrm>
          <a:off x="0" y="0"/>
          <a:ext cx="0" cy="0"/>
          <a:chOff x="0" y="0"/>
          <a:chExt cx="0" cy="0"/>
        </a:xfrm>
      </p:grpSpPr>
      <p:sp>
        <p:nvSpPr>
          <p:cNvPr id="327" name="Google Shape;327;g2c50a38e6d4_0_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328" name="Google Shape;328;g2c50a38e6d4_0_41"/>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329" name="Google Shape;329;g2c50a38e6d4_0_41"/>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finished death state · OU-CS3560/s24-unity3d-2@49cee4d (github.com)</a:t>
            </a:r>
            <a:endParaRPr/>
          </a:p>
        </p:txBody>
      </p:sp>
      <p:sp>
        <p:nvSpPr>
          <p:cNvPr id="330" name="Google Shape;330;g2c50a38e6d4_0_41"/>
          <p:cNvSpPr txBox="1"/>
          <p:nvPr/>
        </p:nvSpPr>
        <p:spPr>
          <a:xfrm>
            <a:off x="7181500" y="1933500"/>
            <a:ext cx="187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enemy now dies as they kill player · OU-CS3560/s24-unity3d-2@293693e (github.com)</a:t>
            </a:r>
            <a:endParaRPr/>
          </a:p>
        </p:txBody>
      </p:sp>
      <p:pic>
        <p:nvPicPr>
          <p:cNvPr id="331" name="Google Shape;331;g2c50a38e6d4_0_41"/>
          <p:cNvPicPr preferRelativeResize="0"/>
          <p:nvPr/>
        </p:nvPicPr>
        <p:blipFill>
          <a:blip r:embed="rId5">
            <a:alphaModFix/>
          </a:blip>
          <a:stretch>
            <a:fillRect/>
          </a:stretch>
        </p:blipFill>
        <p:spPr>
          <a:xfrm>
            <a:off x="562975" y="1411276"/>
            <a:ext cx="6460776" cy="1375069"/>
          </a:xfrm>
          <a:prstGeom prst="rect">
            <a:avLst/>
          </a:prstGeom>
          <a:noFill/>
          <a:ln>
            <a:noFill/>
          </a:ln>
        </p:spPr>
      </p:pic>
      <p:pic>
        <p:nvPicPr>
          <p:cNvPr id="332" name="Google Shape;332;g2c50a38e6d4_0_41"/>
          <p:cNvPicPr preferRelativeResize="0"/>
          <p:nvPr/>
        </p:nvPicPr>
        <p:blipFill>
          <a:blip r:embed="rId6">
            <a:alphaModFix/>
          </a:blip>
          <a:stretch>
            <a:fillRect/>
          </a:stretch>
        </p:blipFill>
        <p:spPr>
          <a:xfrm>
            <a:off x="111975" y="2996572"/>
            <a:ext cx="7032676" cy="153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6" name="Shape 336"/>
        <p:cNvGrpSpPr/>
        <p:nvPr/>
      </p:nvGrpSpPr>
      <p:grpSpPr>
        <a:xfrm>
          <a:off x="0" y="0"/>
          <a:ext cx="0" cy="0"/>
          <a:chOff x="0" y="0"/>
          <a:chExt cx="0" cy="0"/>
        </a:xfrm>
      </p:grpSpPr>
      <p:sp>
        <p:nvSpPr>
          <p:cNvPr id="337" name="Google Shape;337;g2c500b87b23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lnSpc>
                <a:spcPct val="100000"/>
              </a:lnSpc>
              <a:spcBef>
                <a:spcPts val="0"/>
              </a:spcBef>
              <a:spcAft>
                <a:spcPts val="0"/>
              </a:spcAft>
              <a:buSzPts val="3111"/>
              <a:buNone/>
            </a:pPr>
            <a:r>
              <a:rPr lang="en"/>
              <a:t>Static Analysis </a:t>
            </a:r>
            <a:endParaRPr/>
          </a:p>
        </p:txBody>
      </p:sp>
      <p:sp>
        <p:nvSpPr>
          <p:cNvPr id="338" name="Google Shape;338;g2c500b87b23_0_43"/>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Microsoft Visual Studio Built in Static Analysis: FxCop. Main reason for using it is that it was already on my machine.</a:t>
            </a:r>
            <a:endParaRPr sz="1500"/>
          </a:p>
          <a:p>
            <a:pPr indent="0" lvl="0" marL="0" rtl="0" algn="l">
              <a:lnSpc>
                <a:spcPct val="115000"/>
              </a:lnSpc>
              <a:spcBef>
                <a:spcPts val="2400"/>
              </a:spcBef>
              <a:spcAft>
                <a:spcPts val="0"/>
              </a:spcAft>
              <a:buSzPts val="1800"/>
              <a:buNone/>
            </a:pPr>
            <a:r>
              <a:rPr lang="en" sz="1500"/>
              <a:t>Result: Many warnings but no major issues. Warnings were from packages being outdated, but those are not an issue.</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39" name="Google Shape;339;g2c500b87b23_0_43"/>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3" name="Shape 343"/>
        <p:cNvGrpSpPr/>
        <p:nvPr/>
      </p:nvGrpSpPr>
      <p:grpSpPr>
        <a:xfrm>
          <a:off x="0" y="0"/>
          <a:ext cx="0" cy="0"/>
          <a:chOff x="0" y="0"/>
          <a:chExt cx="0" cy="0"/>
        </a:xfrm>
      </p:grpSpPr>
      <p:sp>
        <p:nvSpPr>
          <p:cNvPr id="344" name="Google Shape;344;g2c50a38e6d4_0_3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345" name="Google Shape;345;g2c50a38e6d4_0_3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Polished up AI movements</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map and enemy collision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more bugs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9" name="Shape 349"/>
        <p:cNvGrpSpPr/>
        <p:nvPr/>
      </p:nvGrpSpPr>
      <p:grpSpPr>
        <a:xfrm>
          <a:off x="0" y="0"/>
          <a:ext cx="0" cy="0"/>
          <a:chOff x="0" y="0"/>
          <a:chExt cx="0" cy="0"/>
        </a:xfrm>
      </p:grpSpPr>
      <p:sp>
        <p:nvSpPr>
          <p:cNvPr id="350" name="Google Shape;350;g2c50a38e6d4_0_5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351" name="Google Shape;351;g2c50a38e6d4_0_5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https://github.com/OU-CS3560/s24-unity3d-2/commit/4466b4dbc0e72ac4099739ae68e1a27281339297</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352" name="Google Shape;352;g2c50a38e6d4_0_50"/>
          <p:cNvPicPr preferRelativeResize="0"/>
          <p:nvPr/>
        </p:nvPicPr>
        <p:blipFill>
          <a:blip r:embed="rId4">
            <a:alphaModFix/>
          </a:blip>
          <a:stretch>
            <a:fillRect/>
          </a:stretch>
        </p:blipFill>
        <p:spPr>
          <a:xfrm>
            <a:off x="0" y="3166318"/>
            <a:ext cx="9144003" cy="14332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6" name="Shape 356"/>
        <p:cNvGrpSpPr/>
        <p:nvPr/>
      </p:nvGrpSpPr>
      <p:grpSpPr>
        <a:xfrm>
          <a:off x="0" y="0"/>
          <a:ext cx="0" cy="0"/>
          <a:chOff x="0" y="0"/>
          <a:chExt cx="0" cy="0"/>
        </a:xfrm>
      </p:grpSpPr>
      <p:sp>
        <p:nvSpPr>
          <p:cNvPr id="357" name="Google Shape;357;g2c500b87b23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lnSpc>
                <a:spcPct val="100000"/>
              </a:lnSpc>
              <a:spcBef>
                <a:spcPts val="0"/>
              </a:spcBef>
              <a:spcAft>
                <a:spcPts val="0"/>
              </a:spcAft>
              <a:buSzPts val="3111"/>
              <a:buNone/>
            </a:pPr>
            <a:r>
              <a:rPr lang="en"/>
              <a:t>Static Analysis </a:t>
            </a:r>
            <a:endParaRPr/>
          </a:p>
        </p:txBody>
      </p:sp>
      <p:sp>
        <p:nvSpPr>
          <p:cNvPr id="358" name="Google Shape;358;g2c500b87b23_0_49"/>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FxCop, also had visual studio so did it together with Huy.</a:t>
            </a:r>
            <a:endParaRPr sz="1500"/>
          </a:p>
          <a:p>
            <a:pPr indent="0" lvl="0" marL="0" rtl="0" algn="l">
              <a:lnSpc>
                <a:spcPct val="115000"/>
              </a:lnSpc>
              <a:spcBef>
                <a:spcPts val="2400"/>
              </a:spcBef>
              <a:spcAft>
                <a:spcPts val="0"/>
              </a:spcAft>
              <a:buSzPts val="1800"/>
              <a:buNone/>
            </a:pPr>
            <a:r>
              <a:rPr lang="en" sz="1500"/>
              <a:t>Result: Results were the same as Huy, many warnings but nothing major.</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59" name="Google Shape;359;g2c500b87b23_0_49"/>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c8ff8ca6a8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c8ff8ca6a8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370" name="Google Shape;370;g2c8ff8ca6a8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 new sprites, Menu UI, Game UI, End Screen</a:t>
            </a:r>
            <a:endParaRPr/>
          </a:p>
          <a:p>
            <a:pPr indent="0" lvl="0" marL="0" rtl="0" algn="l">
              <a:lnSpc>
                <a:spcPct val="115000"/>
              </a:lnSpc>
              <a:spcBef>
                <a:spcPts val="1200"/>
              </a:spcBef>
              <a:spcAft>
                <a:spcPts val="0"/>
              </a:spcAft>
              <a:buSzPts val="1800"/>
              <a:buNone/>
            </a:pPr>
            <a:r>
              <a:rPr lang="en"/>
              <a:t>Huy - Add Powerups, Pause Menu and Quit Game option. Deployment</a:t>
            </a:r>
            <a:endParaRPr/>
          </a:p>
          <a:p>
            <a:pPr indent="0" lvl="0" marL="0" rtl="0" algn="l">
              <a:lnSpc>
                <a:spcPct val="115000"/>
              </a:lnSpc>
              <a:spcBef>
                <a:spcPts val="1200"/>
              </a:spcBef>
              <a:spcAft>
                <a:spcPts val="1200"/>
              </a:spcAft>
              <a:buSzPts val="1800"/>
              <a:buNone/>
            </a:pPr>
            <a:r>
              <a:rPr lang="en"/>
              <a:t>Tin - Enemy Movement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c8ff8ca6a8_0_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376" name="Google Shape;376;g2c8ff8ca6a8_0_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rPr lang="en"/>
              <a:t>VSCode static analyzer</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893a64bb8_1_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Game GUI</a:t>
            </a:r>
            <a:endParaRPr/>
          </a:p>
        </p:txBody>
      </p:sp>
      <p:pic>
        <p:nvPicPr>
          <p:cNvPr id="91" name="Google Shape;91;g2b893a64bb8_1_7"/>
          <p:cNvPicPr preferRelativeResize="0"/>
          <p:nvPr/>
        </p:nvPicPr>
        <p:blipFill>
          <a:blip r:embed="rId3">
            <a:alphaModFix/>
          </a:blip>
          <a:stretch>
            <a:fillRect/>
          </a:stretch>
        </p:blipFill>
        <p:spPr>
          <a:xfrm>
            <a:off x="1" y="1375525"/>
            <a:ext cx="9143999" cy="3714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c8ff8ca6a8_0_2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382" name="Google Shape;382;g2c8ff8ca6a8_0_2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a:t>
            </a:r>
            <a:endParaRPr/>
          </a:p>
          <a:p>
            <a:pPr indent="-311150" lvl="0" marL="457200" rtl="0" algn="l">
              <a:spcBef>
                <a:spcPts val="0"/>
              </a:spcBef>
              <a:spcAft>
                <a:spcPts val="0"/>
              </a:spcAft>
              <a:buSzPts val="1300"/>
              <a:buChar char="-"/>
            </a:pPr>
            <a:r>
              <a:rPr lang="en"/>
              <a:t>Polish pathfinding for enemy.</a:t>
            </a:r>
            <a:endParaRPr/>
          </a:p>
          <a:p>
            <a:pPr indent="-311150" lvl="0" marL="457200" rtl="0" algn="l">
              <a:spcBef>
                <a:spcPts val="0"/>
              </a:spcBef>
              <a:spcAft>
                <a:spcPts val="0"/>
              </a:spcAft>
              <a:buSzPts val="1300"/>
              <a:buChar char="-"/>
            </a:pPr>
            <a:r>
              <a:rPr lang="en"/>
              <a:t>Add random to some enemies and raycasting for them. </a:t>
            </a:r>
            <a:endParaRPr/>
          </a:p>
          <a:p>
            <a:pPr indent="0" lvl="0" marL="0" rtl="0" algn="l">
              <a:spcBef>
                <a:spcPts val="1200"/>
              </a:spcBef>
              <a:spcAft>
                <a:spcPts val="0"/>
              </a:spcAft>
              <a:buNone/>
            </a:pPr>
            <a:r>
              <a:rPr lang="en"/>
              <a:t>Huy: More Dynamic Map (one of these options)</a:t>
            </a:r>
            <a:endParaRPr/>
          </a:p>
          <a:p>
            <a:pPr indent="-311150" lvl="0" marL="457200" rtl="0" algn="l">
              <a:spcBef>
                <a:spcPts val="1200"/>
              </a:spcBef>
              <a:spcAft>
                <a:spcPts val="0"/>
              </a:spcAft>
              <a:buSzPts val="1300"/>
              <a:buChar char="-"/>
            </a:pPr>
            <a:r>
              <a:rPr lang="en"/>
              <a:t>Map editor</a:t>
            </a:r>
            <a:endParaRPr/>
          </a:p>
          <a:p>
            <a:pPr indent="-311150" lvl="0" marL="457200" rtl="0" algn="l">
              <a:spcBef>
                <a:spcPts val="0"/>
              </a:spcBef>
              <a:spcAft>
                <a:spcPts val="0"/>
              </a:spcAft>
              <a:buSzPts val="1300"/>
              <a:buChar char="-"/>
            </a:pPr>
            <a:r>
              <a:rPr lang="en"/>
              <a:t>Random map creation</a:t>
            </a:r>
            <a:endParaRPr/>
          </a:p>
          <a:p>
            <a:pPr indent="0" lvl="0" marL="0" rtl="0" algn="l">
              <a:spcBef>
                <a:spcPts val="1200"/>
              </a:spcBef>
              <a:spcAft>
                <a:spcPts val="0"/>
              </a:spcAft>
              <a:buNone/>
            </a:pPr>
            <a:r>
              <a:rPr lang="en"/>
              <a:t>Minh: </a:t>
            </a:r>
            <a:endParaRPr/>
          </a:p>
          <a:p>
            <a:pPr indent="-311150" lvl="0" marL="457200" rtl="0" algn="l">
              <a:spcBef>
                <a:spcPts val="1200"/>
              </a:spcBef>
              <a:spcAft>
                <a:spcPts val="0"/>
              </a:spcAft>
              <a:buSzPts val="1300"/>
              <a:buChar char="-"/>
            </a:pPr>
            <a:r>
              <a:rPr lang="en"/>
              <a:t>Work on CTF mechanics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Map editor is quite complicated.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86" name="Shape 386"/>
        <p:cNvGrpSpPr/>
        <p:nvPr/>
      </p:nvGrpSpPr>
      <p:grpSpPr>
        <a:xfrm>
          <a:off x="0" y="0"/>
          <a:ext cx="0" cy="0"/>
          <a:chOff x="0" y="0"/>
          <a:chExt cx="0" cy="0"/>
        </a:xfrm>
      </p:grpSpPr>
      <p:sp>
        <p:nvSpPr>
          <p:cNvPr id="387" name="Google Shape;387;g2c8ff8ca6a8_0_28"/>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388" name="Google Shape;388;g2c8ff8ca6a8_0_28"/>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92" name="Shape 392"/>
        <p:cNvGrpSpPr/>
        <p:nvPr/>
      </p:nvGrpSpPr>
      <p:grpSpPr>
        <a:xfrm>
          <a:off x="0" y="0"/>
          <a:ext cx="0" cy="0"/>
          <a:chOff x="0" y="0"/>
          <a:chExt cx="0" cy="0"/>
        </a:xfrm>
      </p:grpSpPr>
      <p:sp>
        <p:nvSpPr>
          <p:cNvPr id="393" name="Google Shape;393;g2c8ff8ca6a8_0_3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394" name="Google Shape;394;g2c8ff8ca6a8_0_3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3/20/2024 -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3/23/2024 -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3/30/2024 - All attended</a:t>
            </a:r>
            <a:endParaRPr sz="1900">
              <a:solidFill>
                <a:schemeClr val="dk1"/>
              </a:solidFill>
            </a:endParaRPr>
          </a:p>
          <a:p>
            <a:pPr indent="0" lvl="0" marL="0" rtl="0" algn="l">
              <a:spcBef>
                <a:spcPts val="0"/>
              </a:spcBef>
              <a:spcAft>
                <a:spcPts val="0"/>
              </a:spcAft>
              <a:buSzPts val="1800"/>
              <a:buNone/>
            </a:pPr>
            <a:r>
              <a:rPr lang="en" sz="1900">
                <a:solidFill>
                  <a:schemeClr val="dk1"/>
                </a:solidFill>
              </a:rPr>
              <a:t>4/4/2024 - All attended</a:t>
            </a:r>
            <a:endParaRPr sz="19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98" name="Shape 398"/>
        <p:cNvGrpSpPr/>
        <p:nvPr/>
      </p:nvGrpSpPr>
      <p:grpSpPr>
        <a:xfrm>
          <a:off x="0" y="0"/>
          <a:ext cx="0" cy="0"/>
          <a:chOff x="0" y="0"/>
          <a:chExt cx="0" cy="0"/>
        </a:xfrm>
      </p:grpSpPr>
      <p:sp>
        <p:nvSpPr>
          <p:cNvPr id="399" name="Google Shape;399;g2c8ff8ca6a8_0_3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400" name="Google Shape;400;g2c8ff8ca6a8_0_38"/>
          <p:cNvSpPr txBox="1"/>
          <p:nvPr>
            <p:ph idx="4294967295" type="body"/>
          </p:nvPr>
        </p:nvSpPr>
        <p:spPr>
          <a:xfrm>
            <a:off x="589725" y="1901200"/>
            <a:ext cx="6366300" cy="1778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Char char="-"/>
            </a:pPr>
            <a:r>
              <a:rPr lang="en" sz="2000">
                <a:solidFill>
                  <a:schemeClr val="dk1"/>
                </a:solidFill>
              </a:rPr>
              <a:t>Add new sprites and various UI elements</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Game Death Counter</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End Game Condition</a:t>
            </a:r>
            <a:endParaRPr sz="2000">
              <a:solidFill>
                <a:schemeClr val="dk1"/>
              </a:solidFill>
            </a:endParaRPr>
          </a:p>
          <a:p>
            <a:pPr indent="0" lvl="0" marL="0" rtl="0" algn="l">
              <a:lnSpc>
                <a:spcPct val="115000"/>
              </a:lnSpc>
              <a:spcBef>
                <a:spcPts val="1200"/>
              </a:spcBef>
              <a:spcAft>
                <a:spcPts val="0"/>
              </a:spcAft>
              <a:buNone/>
            </a:pPr>
            <a:r>
              <a:t/>
            </a:r>
            <a:endParaRPr sz="19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04" name="Shape 404"/>
        <p:cNvGrpSpPr/>
        <p:nvPr/>
      </p:nvGrpSpPr>
      <p:grpSpPr>
        <a:xfrm>
          <a:off x="0" y="0"/>
          <a:ext cx="0" cy="0"/>
          <a:chOff x="0" y="0"/>
          <a:chExt cx="0" cy="0"/>
        </a:xfrm>
      </p:grpSpPr>
      <p:sp>
        <p:nvSpPr>
          <p:cNvPr id="405" name="Google Shape;405;g2c8ff8ca6a8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140</a:t>
            </a:r>
            <a:endParaRPr/>
          </a:p>
        </p:txBody>
      </p:sp>
      <p:sp>
        <p:nvSpPr>
          <p:cNvPr id="406" name="Google Shape;406;g2c8ff8ca6a8_0_43"/>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100" u="sng">
                <a:solidFill>
                  <a:schemeClr val="hlink"/>
                </a:solidFill>
                <a:latin typeface="Arial"/>
                <a:ea typeface="Arial"/>
                <a:cs typeface="Arial"/>
                <a:sym typeface="Arial"/>
                <a:hlinkClick r:id="rId3"/>
              </a:rPr>
              <a:t>new sprites, UI scalable · OU-CS3560/s24-unity3d-2@ace980b (github.com)</a:t>
            </a:r>
            <a:endParaRPr sz="1800"/>
          </a:p>
        </p:txBody>
      </p:sp>
      <p:pic>
        <p:nvPicPr>
          <p:cNvPr id="407" name="Google Shape;407;g2c8ff8ca6a8_0_43"/>
          <p:cNvPicPr preferRelativeResize="0"/>
          <p:nvPr/>
        </p:nvPicPr>
        <p:blipFill>
          <a:blip r:embed="rId4">
            <a:alphaModFix/>
          </a:blip>
          <a:stretch>
            <a:fillRect/>
          </a:stretch>
        </p:blipFill>
        <p:spPr>
          <a:xfrm>
            <a:off x="152400" y="3162225"/>
            <a:ext cx="8839201" cy="163302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1" name="Shape 411"/>
        <p:cNvGrpSpPr/>
        <p:nvPr/>
      </p:nvGrpSpPr>
      <p:grpSpPr>
        <a:xfrm>
          <a:off x="0" y="0"/>
          <a:ext cx="0" cy="0"/>
          <a:chOff x="0" y="0"/>
          <a:chExt cx="0" cy="0"/>
        </a:xfrm>
      </p:grpSpPr>
      <p:sp>
        <p:nvSpPr>
          <p:cNvPr id="412" name="Google Shape;412;g2c8ff8ca6a8_0_5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413" name="Google Shape;413;g2c8ff8ca6a8_0_5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Add in 4</a:t>
            </a:r>
            <a:r>
              <a:rPr lang="en">
                <a:solidFill>
                  <a:schemeClr val="dk1"/>
                </a:solidFill>
              </a:rPr>
              <a:t> Powerups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 quit option to main menu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 pause menu</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17" name="Shape 417"/>
        <p:cNvGrpSpPr/>
        <p:nvPr/>
      </p:nvGrpSpPr>
      <p:grpSpPr>
        <a:xfrm>
          <a:off x="0" y="0"/>
          <a:ext cx="0" cy="0"/>
          <a:chOff x="0" y="0"/>
          <a:chExt cx="0" cy="0"/>
        </a:xfrm>
      </p:grpSpPr>
      <p:sp>
        <p:nvSpPr>
          <p:cNvPr id="418" name="Google Shape;418;g2c8ff8ca6a8_0_6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419" name="Google Shape;419;g2c8ff8ca6a8_0_6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420" name="Google Shape;420;g2c8ff8ca6a8_0_60"/>
          <p:cNvSpPr txBox="1"/>
          <p:nvPr/>
        </p:nvSpPr>
        <p:spPr>
          <a:xfrm>
            <a:off x="6398625" y="2660450"/>
            <a:ext cx="1734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add quit from main menu · OU-CS3560/s24-unity3d-2@4d7630e (github.com)</a:t>
            </a:r>
            <a:endParaRPr/>
          </a:p>
        </p:txBody>
      </p:sp>
      <p:sp>
        <p:nvSpPr>
          <p:cNvPr id="421" name="Google Shape;421;g2c8ff8ca6a8_0_60"/>
          <p:cNvSpPr txBox="1"/>
          <p:nvPr/>
        </p:nvSpPr>
        <p:spPr>
          <a:xfrm>
            <a:off x="6013450" y="12888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add powerups · OU-CS3560/s24-unity3d-2@905543d (github.com)</a:t>
            </a:r>
            <a:endParaRPr/>
          </a:p>
        </p:txBody>
      </p:sp>
      <p:pic>
        <p:nvPicPr>
          <p:cNvPr id="422" name="Google Shape;422;g2c8ff8ca6a8_0_60"/>
          <p:cNvPicPr preferRelativeResize="0"/>
          <p:nvPr/>
        </p:nvPicPr>
        <p:blipFill>
          <a:blip r:embed="rId5">
            <a:alphaModFix/>
          </a:blip>
          <a:stretch>
            <a:fillRect/>
          </a:stretch>
        </p:blipFill>
        <p:spPr>
          <a:xfrm>
            <a:off x="111975" y="1288800"/>
            <a:ext cx="5614400" cy="1147675"/>
          </a:xfrm>
          <a:prstGeom prst="rect">
            <a:avLst/>
          </a:prstGeom>
          <a:noFill/>
          <a:ln>
            <a:noFill/>
          </a:ln>
        </p:spPr>
      </p:pic>
      <p:pic>
        <p:nvPicPr>
          <p:cNvPr id="423" name="Google Shape;423;g2c8ff8ca6a8_0_60"/>
          <p:cNvPicPr preferRelativeResize="0"/>
          <p:nvPr/>
        </p:nvPicPr>
        <p:blipFill>
          <a:blip r:embed="rId6">
            <a:alphaModFix/>
          </a:blip>
          <a:stretch>
            <a:fillRect/>
          </a:stretch>
        </p:blipFill>
        <p:spPr>
          <a:xfrm>
            <a:off x="111975" y="2660460"/>
            <a:ext cx="5614401" cy="1169664"/>
          </a:xfrm>
          <a:prstGeom prst="rect">
            <a:avLst/>
          </a:prstGeom>
          <a:noFill/>
          <a:ln>
            <a:noFill/>
          </a:ln>
        </p:spPr>
      </p:pic>
      <p:sp>
        <p:nvSpPr>
          <p:cNvPr id="424" name="Google Shape;424;g2c8ff8ca6a8_0_60"/>
          <p:cNvSpPr txBox="1"/>
          <p:nvPr/>
        </p:nvSpPr>
        <p:spPr>
          <a:xfrm>
            <a:off x="6218375" y="4139400"/>
            <a:ext cx="2247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pause menu and quit game · OU-CS3560/s24-unity3d-2@e4cb833 (github.com)</a:t>
            </a:r>
            <a:endParaRPr/>
          </a:p>
        </p:txBody>
      </p:sp>
      <p:pic>
        <p:nvPicPr>
          <p:cNvPr id="425" name="Google Shape;425;g2c8ff8ca6a8_0_60"/>
          <p:cNvPicPr preferRelativeResize="0"/>
          <p:nvPr/>
        </p:nvPicPr>
        <p:blipFill>
          <a:blip r:embed="rId8">
            <a:alphaModFix/>
          </a:blip>
          <a:stretch>
            <a:fillRect/>
          </a:stretch>
        </p:blipFill>
        <p:spPr>
          <a:xfrm>
            <a:off x="111975" y="3927296"/>
            <a:ext cx="5280276" cy="1116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29" name="Shape 429"/>
        <p:cNvGrpSpPr/>
        <p:nvPr/>
      </p:nvGrpSpPr>
      <p:grpSpPr>
        <a:xfrm>
          <a:off x="0" y="0"/>
          <a:ext cx="0" cy="0"/>
          <a:chOff x="0" y="0"/>
          <a:chExt cx="0" cy="0"/>
        </a:xfrm>
      </p:grpSpPr>
      <p:sp>
        <p:nvSpPr>
          <p:cNvPr id="430" name="Google Shape;430;g2c8ff8ca6a8_0_7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431" name="Google Shape;431;g2c8ff8ca6a8_0_7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Fixed enemy spawning mechanism.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Added the feature: spawn an “ally” enemy when a player takes a powerup.</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Made enemy chase different players depending on which player took the powerup.</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435" name="Shape 435"/>
        <p:cNvGrpSpPr/>
        <p:nvPr/>
      </p:nvGrpSpPr>
      <p:grpSpPr>
        <a:xfrm>
          <a:off x="0" y="0"/>
          <a:ext cx="0" cy="0"/>
          <a:chOff x="0" y="0"/>
          <a:chExt cx="0" cy="0"/>
        </a:xfrm>
      </p:grpSpPr>
      <p:sp>
        <p:nvSpPr>
          <p:cNvPr id="436" name="Google Shape;436;g2c8ff8ca6a8_0_8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437" name="Google Shape;437;g2c8ff8ca6a8_0_8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https://github.com/OU-CS3560/s24-unity3d-2/commit/7e84e18118d62619edef36d8f20459b082eab27d</a:t>
            </a:r>
            <a:endParaRPr sz="1100">
              <a:latin typeface="Arial"/>
              <a:ea typeface="Arial"/>
              <a:cs typeface="Arial"/>
              <a:sym typeface="Arial"/>
            </a:endParaRPr>
          </a:p>
        </p:txBody>
      </p:sp>
      <p:pic>
        <p:nvPicPr>
          <p:cNvPr id="438" name="Google Shape;438;g2c8ff8ca6a8_0_80"/>
          <p:cNvPicPr preferRelativeResize="0"/>
          <p:nvPr/>
        </p:nvPicPr>
        <p:blipFill>
          <a:blip r:embed="rId4">
            <a:alphaModFix/>
          </a:blip>
          <a:stretch>
            <a:fillRect/>
          </a:stretch>
        </p:blipFill>
        <p:spPr>
          <a:xfrm>
            <a:off x="0" y="2475063"/>
            <a:ext cx="9144002" cy="212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b893a64bb8_1_1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Title Screen</a:t>
            </a:r>
            <a:endParaRPr/>
          </a:p>
          <a:p>
            <a:pPr indent="0" lvl="0" marL="0" rtl="0" algn="l">
              <a:spcBef>
                <a:spcPts val="0"/>
              </a:spcBef>
              <a:spcAft>
                <a:spcPts val="0"/>
              </a:spcAft>
              <a:buNone/>
            </a:pPr>
            <a:r>
              <a:t/>
            </a:r>
            <a:endParaRPr/>
          </a:p>
        </p:txBody>
      </p:sp>
      <p:pic>
        <p:nvPicPr>
          <p:cNvPr id="97" name="Google Shape;97;g2b893a64bb8_1_13"/>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893a64bb8_1_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Level Select</a:t>
            </a:r>
            <a:endParaRPr/>
          </a:p>
        </p:txBody>
      </p:sp>
      <p:pic>
        <p:nvPicPr>
          <p:cNvPr id="103" name="Google Shape;103;g2b893a64bb8_1_18"/>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14" name="Google Shape;114;p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Watched videos on how 2D maps are created in Unity. Added tile map layout and sprites.</a:t>
            </a:r>
            <a:endParaRPr/>
          </a:p>
          <a:p>
            <a:pPr indent="0" lvl="0" marL="0" rtl="0" algn="l">
              <a:lnSpc>
                <a:spcPct val="115000"/>
              </a:lnSpc>
              <a:spcBef>
                <a:spcPts val="1200"/>
              </a:spcBef>
              <a:spcAft>
                <a:spcPts val="0"/>
              </a:spcAft>
              <a:buSzPts val="1800"/>
              <a:buNone/>
            </a:pPr>
            <a:r>
              <a:rPr lang="en"/>
              <a:t>Huy - Researched how to move characters. Added simple movement to playable character. </a:t>
            </a:r>
            <a:endParaRPr/>
          </a:p>
          <a:p>
            <a:pPr indent="0" lvl="0" marL="0" rtl="0" algn="l">
              <a:lnSpc>
                <a:spcPct val="115000"/>
              </a:lnSpc>
              <a:spcBef>
                <a:spcPts val="1200"/>
              </a:spcBef>
              <a:spcAft>
                <a:spcPts val="1200"/>
              </a:spcAft>
              <a:buSzPts val="1800"/>
              <a:buNone/>
            </a:pPr>
            <a:r>
              <a:rPr lang="en"/>
              <a:t>Tin - Researched how enemy AI works in Unity. Added enemy sprites into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